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026" y="-196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4BF1-9687-44C1-B61E-143B08B3983B}" type="datetimeFigureOut">
              <a:rPr lang="el-GR" smtClean="0"/>
              <a:pPr/>
              <a:t>25/5/2022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A939D-C34F-4615-9F11-C05F85A86FD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1105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AB478-7FCE-410E-9B41-76F0F1F90BA5}" type="datetimeFigureOut">
              <a:rPr lang="el-GR" smtClean="0"/>
              <a:pPr/>
              <a:t>25/5/2022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581AD-E6E9-41F7-8212-CC13B81252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3533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25/5/2022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25/5/2022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25/5/2022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25/5/2022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Sotiris1\Εργασία\ΕΥΔ\Τουρισμός\PEP\PEPneEG\ΠΕΠ\╨┼╨\Nagaio\Untitled-8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5900" y="347663"/>
            <a:ext cx="10260013" cy="14425612"/>
          </a:xfrm>
          <a:prstGeom prst="rect">
            <a:avLst/>
          </a:prstGeom>
          <a:noFill/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25/5/2022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56853" y="3744838"/>
            <a:ext cx="92355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ΜΑΤΘΙΟΥΔΑΚΗ ΕΙΡΗΝΗ ΜΟΝ. Ι.Κ.Ε.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ΝΟΤΙΟΥ ΑΙΓΑΙΟΥ εντάχθηκε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«Ενίσχυση της Ίδρυσης και Λειτουργίας Νέων Τουριστικών Μικρομεσαίων Επιχειρήσεων»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συνολικού προϋπολογισμού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€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€ από το ΕΠΑνΕΚ και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€ από τα Περιφερειακά Επιχειρησιακά Προγράμματα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Δράση στοχεύει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ενίσχυση της επιχειρηματικότητας  στον 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είναι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346.443,00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 των οποίων η δημόσια δαπάνη ανέρχεται σε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173.221,50€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75391" y="5401022"/>
            <a:ext cx="9217024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λοιπές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συστημάτων διασφάλισης ποιότητας,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περιβαλλοντικής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διαχείρισης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Προβολή/Προώθηση - Συμμετοχή σε Εκθέσεις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Τεχνικές μελέτες μηχανικού και υπηρεσίες φοροτεχνικού και νομικού συμβούλου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και υπηρεσίες λογισμικού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Σύνταξη και παρακολούθηση υλοποίησης Επενδυτικού Σχεδίου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παραγωγικότητας &amp;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Άλλο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και των ΠΕΠ η επιχείρηση ενισχύθηκε αποφέροντας οφέλη στην ανταγωνιστικότητα της χώρας καθώς και στην τοπική οικονομία. </a:t>
            </a: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267</Words>
  <Application>Microsoft Office PowerPoint</Application>
  <PresentationFormat>Προσαρμογή</PresentationFormat>
  <Paragraphs>25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admin</cp:lastModifiedBy>
  <cp:revision>66</cp:revision>
  <cp:lastPrinted>2019-12-05T14:31:53Z</cp:lastPrinted>
  <dcterms:created xsi:type="dcterms:W3CDTF">2018-02-13T12:16:57Z</dcterms:created>
  <dcterms:modified xsi:type="dcterms:W3CDTF">2022-05-25T07:58:59Z</dcterms:modified>
</cp:coreProperties>
</file>